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60" r:id="rId4"/>
    <p:sldId id="262" r:id="rId5"/>
    <p:sldId id="266" r:id="rId6"/>
    <p:sldId id="263" r:id="rId7"/>
    <p:sldId id="264"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621C44-D550-462E-A3BB-443084F262A8}" v="405" dt="2022-02-25T07:19:11.987"/>
    <p1510:client id="{A4C08727-60B5-4814-824F-255B3B4DD10D}" v="1" dt="2022-02-25T11:52:02.542"/>
    <p1510:client id="{CD16313E-32BC-3BD4-489A-6627271F1A7A}" v="182" dt="2022-02-25T11:04:49.382"/>
    <p1510:client id="{DD3580CD-F978-4078-A972-F1DB3DBD2F9C}" v="1" dt="2022-02-25T11:36:38.319"/>
    <p1510:client id="{F7AEFAFE-26C0-44FA-B884-473BE49E7AB9}" v="1" dt="2022-02-25T11:48:53.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22405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577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996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2452286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4484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73707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21533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99541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6533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5954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225700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dirty="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08665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dirty="0"/>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0486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6033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6257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9167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60102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2/25/2022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4131538937"/>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23"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4"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5"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27"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28"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9"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ctrTitle"/>
          </p:nvPr>
        </p:nvSpPr>
        <p:spPr>
          <a:xfrm>
            <a:off x="1166514" y="629267"/>
            <a:ext cx="8734570" cy="1059786"/>
          </a:xfrm>
        </p:spPr>
        <p:txBody>
          <a:bodyPr vert="horz" lIns="91440" tIns="45720" rIns="91440" bIns="45720" rtlCol="0" anchor="t">
            <a:normAutofit fontScale="90000"/>
          </a:bodyPr>
          <a:lstStyle/>
          <a:p>
            <a:r>
              <a:rPr lang="en-US" sz="4200">
                <a:latin typeface="Amasis MT Pro Black"/>
              </a:rPr>
              <a:t>LIBRARY MANAGEMENT SYSTEM </a:t>
            </a:r>
          </a:p>
          <a:p>
            <a:endParaRPr lang="en-US" sz="4200"/>
          </a:p>
        </p:txBody>
      </p:sp>
      <p:sp>
        <p:nvSpPr>
          <p:cNvPr id="130" name="Rectangle 23">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 name="Subtitle 2"/>
          <p:cNvSpPr>
            <a:spLocks noGrp="1"/>
          </p:cNvSpPr>
          <p:nvPr>
            <p:ph type="subTitle" idx="1"/>
          </p:nvPr>
        </p:nvSpPr>
        <p:spPr>
          <a:xfrm>
            <a:off x="648931" y="2548281"/>
            <a:ext cx="5122606" cy="3658689"/>
          </a:xfrm>
        </p:spPr>
        <p:txBody>
          <a:bodyPr vert="horz" lIns="91440" tIns="45720" rIns="91440" bIns="45720" rtlCol="0">
            <a:normAutofit/>
          </a:bodyPr>
          <a:lstStyle/>
          <a:p>
            <a:r>
              <a:rPr lang="en-US">
                <a:solidFill>
                  <a:schemeClr val="bg1"/>
                </a:solidFill>
              </a:rPr>
              <a:t>                   </a:t>
            </a:r>
            <a:r>
              <a:rPr lang="en-US" sz="2800" b="1">
                <a:solidFill>
                  <a:schemeClr val="bg1"/>
                </a:solidFill>
                <a:latin typeface="Times New Roman"/>
                <a:cs typeface="Times New Roman"/>
              </a:rPr>
              <a:t>          By</a:t>
            </a:r>
            <a:endParaRPr lang="en-US"/>
          </a:p>
          <a:p>
            <a:pPr>
              <a:buFont typeface="Wingdings 3" charset="2"/>
              <a:buChar char=""/>
            </a:pPr>
            <a:r>
              <a:rPr lang="en-US" sz="2800" b="1">
                <a:solidFill>
                  <a:schemeClr val="bg1"/>
                </a:solidFill>
                <a:latin typeface="Times New Roman"/>
                <a:cs typeface="Times New Roman"/>
              </a:rPr>
              <a:t>             Hemalatha</a:t>
            </a:r>
          </a:p>
          <a:p>
            <a:pPr>
              <a:buFont typeface="Wingdings 3" charset="2"/>
              <a:buChar char=""/>
            </a:pPr>
            <a:r>
              <a:rPr lang="en-US" sz="2800" b="1">
                <a:solidFill>
                  <a:schemeClr val="bg1"/>
                </a:solidFill>
                <a:latin typeface="Times New Roman"/>
                <a:cs typeface="Times New Roman"/>
              </a:rPr>
              <a:t>             Varalakshmi </a:t>
            </a:r>
          </a:p>
          <a:p>
            <a:pPr>
              <a:buFont typeface="Wingdings 3" charset="2"/>
              <a:buChar char=""/>
            </a:pPr>
            <a:r>
              <a:rPr lang="en-US" sz="2800" b="1">
                <a:solidFill>
                  <a:schemeClr val="bg1"/>
                </a:solidFill>
                <a:latin typeface="Times New Roman"/>
                <a:cs typeface="Times New Roman"/>
              </a:rPr>
              <a:t>             Sai Santhosh </a:t>
            </a:r>
          </a:p>
          <a:p>
            <a:pPr>
              <a:buFont typeface="Wingdings 3" charset="2"/>
              <a:buChar char=""/>
            </a:pPr>
            <a:r>
              <a:rPr lang="en-US" sz="2800" b="1">
                <a:solidFill>
                  <a:schemeClr val="bg1"/>
                </a:solidFill>
                <a:latin typeface="Times New Roman"/>
                <a:cs typeface="Times New Roman"/>
              </a:rPr>
              <a:t>             Bharath Reddy </a:t>
            </a:r>
          </a:p>
          <a:p>
            <a:pPr>
              <a:buFont typeface="Wingdings 3" charset="2"/>
              <a:buChar char=""/>
            </a:pPr>
            <a:r>
              <a:rPr lang="en-US" sz="2800" b="1">
                <a:solidFill>
                  <a:schemeClr val="bg1"/>
                </a:solidFill>
                <a:latin typeface="Times New Roman"/>
                <a:cs typeface="Times New Roman"/>
              </a:rPr>
              <a:t>             Sai Teja </a:t>
            </a:r>
          </a:p>
          <a:p>
            <a:pPr>
              <a:buChar char=""/>
            </a:pPr>
            <a:endParaRPr lang="en-US" sz="28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62EA2698-54C4-4BF0-A4BC-95FA86457F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tretch/>
        </p:blipFill>
        <p:spPr>
          <a:xfrm>
            <a:off x="6091916" y="2846020"/>
            <a:ext cx="5451627" cy="3066540"/>
          </a:xfrm>
          <a:prstGeom prst="rect">
            <a:avLst/>
          </a:prstGeom>
          <a:effectLst/>
        </p:spPr>
      </p:pic>
      <p:sp>
        <p:nvSpPr>
          <p:cNvPr id="4" name="TextBox 3">
            <a:extLst>
              <a:ext uri="{FF2B5EF4-FFF2-40B4-BE49-F238E27FC236}">
                <a16:creationId xmlns:a16="http://schemas.microsoft.com/office/drawing/2014/main" id="{A59374CF-D750-4767-8176-68DD071EFC9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3" name="TextBox 2">
            <a:extLst>
              <a:ext uri="{FF2B5EF4-FFF2-40B4-BE49-F238E27FC236}">
                <a16:creationId xmlns:a16="http://schemas.microsoft.com/office/drawing/2014/main" id="{CCA988E4-E817-4316-AC8D-86897A561837}"/>
              </a:ext>
            </a:extLst>
          </p:cNvPr>
          <p:cNvSpPr txBox="1"/>
          <p:nvPr/>
        </p:nvSpPr>
        <p:spPr>
          <a:xfrm>
            <a:off x="641231" y="2668438"/>
            <a:ext cx="10794519" cy="1844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ea typeface="+mn-lt"/>
                <a:cs typeface="+mn-lt"/>
              </a:rPr>
              <a:t>The data needs to secured in the system. So that no other can access the information apart from respective owners.</a:t>
            </a:r>
            <a:endParaRPr lang="en-US" sz="2800">
              <a:latin typeface="Times New Roman"/>
              <a:cs typeface="Times New Roman"/>
            </a:endParaRPr>
          </a:p>
          <a:p>
            <a:r>
              <a:rPr lang="en-US" sz="2800">
                <a:latin typeface="Times New Roman"/>
                <a:ea typeface="+mn-lt"/>
                <a:cs typeface="+mn-lt"/>
              </a:rPr>
              <a:t>The uniqueness in usernames is to be maintained to make the data more secured</a:t>
            </a:r>
            <a:endParaRPr lang="en-US" sz="2800">
              <a:latin typeface="Times New Roman"/>
              <a:cs typeface="Times New Roman"/>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956634" y="755350"/>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Amasis MT Pro Black"/>
                <a:ea typeface="+mn-lt"/>
                <a:cs typeface="+mn-lt"/>
              </a:rPr>
              <a:t>PROBLEM STATEMENT</a:t>
            </a:r>
            <a:endParaRPr lang="en-US" sz="3200">
              <a:solidFill>
                <a:schemeClr val="bg1"/>
              </a:solidFill>
              <a:latin typeface="Amasis MT Pro Black"/>
            </a:endParaRPr>
          </a:p>
        </p:txBody>
      </p:sp>
    </p:spTree>
    <p:extLst>
      <p:ext uri="{BB962C8B-B14F-4D97-AF65-F5344CB8AC3E}">
        <p14:creationId xmlns:p14="http://schemas.microsoft.com/office/powerpoint/2010/main" val="139942264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3" name="TextBox 2">
            <a:extLst>
              <a:ext uri="{FF2B5EF4-FFF2-40B4-BE49-F238E27FC236}">
                <a16:creationId xmlns:a16="http://schemas.microsoft.com/office/drawing/2014/main" id="{CCA988E4-E817-4316-AC8D-86897A561837}"/>
              </a:ext>
            </a:extLst>
          </p:cNvPr>
          <p:cNvSpPr txBox="1"/>
          <p:nvPr/>
        </p:nvSpPr>
        <p:spPr>
          <a:xfrm>
            <a:off x="439948" y="2668438"/>
            <a:ext cx="1167153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ea typeface="+mn-lt"/>
                <a:cs typeface="+mn-lt"/>
              </a:rPr>
              <a:t>In Library Management System, Login page is used by the user to login into system. They are required to enter user id and password before they are allowed to enter the system. They will be verified and if invalid credentials are provided, user is not allowed to access the data and redirected to error page. In registration page  where user should enter their information i.e., Name, Branch, Email id, Contact number, Username and Password. Validations of entered details are made in order to make data secured. Every validation should be satisfied in order to redirect to home page else it will be redirected to the error page. </a:t>
            </a:r>
            <a:endParaRPr lang="en-US">
              <a:latin typeface="Times New Roman"/>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956634" y="755350"/>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latin typeface="Amasis MT Pro Black"/>
                <a:ea typeface="+mn-lt"/>
                <a:cs typeface="+mn-lt"/>
              </a:rPr>
              <a:t>SHORT DESCRIPTION</a:t>
            </a:r>
            <a:endParaRPr lang="en-US" b="1">
              <a:solidFill>
                <a:schemeClr val="bg1"/>
              </a:solidFill>
              <a:latin typeface="Amasis MT Pro Black"/>
            </a:endParaRPr>
          </a:p>
        </p:txBody>
      </p:sp>
    </p:spTree>
    <p:extLst>
      <p:ext uri="{BB962C8B-B14F-4D97-AF65-F5344CB8AC3E}">
        <p14:creationId xmlns:p14="http://schemas.microsoft.com/office/powerpoint/2010/main" val="182672772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956634" y="755350"/>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lumMod val="95000"/>
                  </a:schemeClr>
                </a:solidFill>
                <a:latin typeface="Amasis MT Pro Black"/>
                <a:ea typeface="+mn-lt"/>
                <a:cs typeface="+mn-lt"/>
              </a:rPr>
              <a:t>ARCHITECTURE</a:t>
            </a:r>
            <a:endParaRPr lang="en-US">
              <a:solidFill>
                <a:schemeClr val="bg1">
                  <a:lumMod val="95000"/>
                </a:schemeClr>
              </a:solidFill>
              <a:latin typeface="Amasis MT Pro Black"/>
            </a:endParaRPr>
          </a:p>
        </p:txBody>
      </p:sp>
      <p:pic>
        <p:nvPicPr>
          <p:cNvPr id="6" name="Picture 6" descr="Diagram, timeline&#10;&#10;Description automatically generated">
            <a:extLst>
              <a:ext uri="{FF2B5EF4-FFF2-40B4-BE49-F238E27FC236}">
                <a16:creationId xmlns:a16="http://schemas.microsoft.com/office/drawing/2014/main" id="{7632BDE6-6D3B-4E28-BD40-816157872A68}"/>
              </a:ext>
            </a:extLst>
          </p:cNvPr>
          <p:cNvPicPr>
            <a:picLocks noChangeAspect="1"/>
          </p:cNvPicPr>
          <p:nvPr/>
        </p:nvPicPr>
        <p:blipFill>
          <a:blip r:embed="rId6"/>
          <a:stretch>
            <a:fillRect/>
          </a:stretch>
        </p:blipFill>
        <p:spPr>
          <a:xfrm>
            <a:off x="353684" y="1535547"/>
            <a:ext cx="11599650" cy="5253396"/>
          </a:xfrm>
          <a:prstGeom prst="rect">
            <a:avLst/>
          </a:prstGeom>
        </p:spPr>
      </p:pic>
    </p:spTree>
    <p:extLst>
      <p:ext uri="{BB962C8B-B14F-4D97-AF65-F5344CB8AC3E}">
        <p14:creationId xmlns:p14="http://schemas.microsoft.com/office/powerpoint/2010/main" val="23917281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3" name="TextBox 2">
            <a:extLst>
              <a:ext uri="{FF2B5EF4-FFF2-40B4-BE49-F238E27FC236}">
                <a16:creationId xmlns:a16="http://schemas.microsoft.com/office/drawing/2014/main" id="{CCA988E4-E817-4316-AC8D-86897A561837}"/>
              </a:ext>
            </a:extLst>
          </p:cNvPr>
          <p:cNvSpPr txBox="1"/>
          <p:nvPr/>
        </p:nvSpPr>
        <p:spPr>
          <a:xfrm>
            <a:off x="439948" y="2668438"/>
            <a:ext cx="1167153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ea typeface="+mn-lt"/>
                <a:cs typeface="+mn-lt"/>
              </a:rPr>
              <a:t>The technologies used our project</a:t>
            </a:r>
            <a:endParaRPr lang="en-US">
              <a:latin typeface="Times New Roman"/>
              <a:ea typeface="+mj-lt"/>
              <a:cs typeface="+mj-lt"/>
            </a:endParaRPr>
          </a:p>
          <a:p>
            <a:pPr marL="457200" indent="-457200">
              <a:buFont typeface="Arial"/>
              <a:buChar char="•"/>
            </a:pPr>
            <a:r>
              <a:rPr lang="en-US" sz="2800">
                <a:latin typeface="Times New Roman"/>
                <a:ea typeface="+mn-lt"/>
                <a:cs typeface="+mn-lt"/>
              </a:rPr>
              <a:t>Frontend:</a:t>
            </a:r>
            <a:endParaRPr lang="en-US">
              <a:latin typeface="Times New Roman"/>
              <a:ea typeface="+mj-lt"/>
              <a:cs typeface="+mj-lt"/>
            </a:endParaRPr>
          </a:p>
          <a:p>
            <a:r>
              <a:rPr lang="en-US" sz="2800">
                <a:latin typeface="Times New Roman"/>
                <a:ea typeface="+mn-lt"/>
                <a:cs typeface="+mn-lt"/>
              </a:rPr>
              <a:t>     HTML, CSS, JavaScript</a:t>
            </a:r>
            <a:endParaRPr lang="en-US">
              <a:latin typeface="Times New Roman"/>
              <a:ea typeface="+mj-lt"/>
              <a:cs typeface="+mj-lt"/>
            </a:endParaRPr>
          </a:p>
          <a:p>
            <a:pPr marL="457200" indent="-457200">
              <a:buFont typeface="Arial"/>
              <a:buChar char="•"/>
            </a:pPr>
            <a:r>
              <a:rPr lang="en-US" sz="2800">
                <a:latin typeface="Times New Roman"/>
                <a:ea typeface="+mn-lt"/>
                <a:cs typeface="+mn-lt"/>
              </a:rPr>
              <a:t>Backend:</a:t>
            </a:r>
            <a:endParaRPr lang="en-US">
              <a:latin typeface="Times New Roman"/>
              <a:ea typeface="+mj-lt"/>
              <a:cs typeface="+mj-lt"/>
            </a:endParaRPr>
          </a:p>
          <a:p>
            <a:r>
              <a:rPr lang="en-US" sz="2800">
                <a:latin typeface="Times New Roman"/>
                <a:ea typeface="+mn-lt"/>
                <a:cs typeface="+mn-lt"/>
              </a:rPr>
              <a:t>     Java, Spring, MySQL</a:t>
            </a:r>
            <a:endParaRPr lang="en-US">
              <a:latin typeface="Times New Roman"/>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956634" y="755350"/>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lumMod val="95000"/>
                  </a:schemeClr>
                </a:solidFill>
                <a:latin typeface="Amasis MT Pro Black"/>
                <a:ea typeface="+mn-lt"/>
                <a:cs typeface="+mn-lt"/>
              </a:rPr>
              <a:t>TECHNOLOGIES</a:t>
            </a:r>
            <a:endParaRPr lang="en-US">
              <a:solidFill>
                <a:schemeClr val="bg1">
                  <a:lumMod val="95000"/>
                </a:schemeClr>
              </a:solidFill>
              <a:latin typeface="Amasis MT Pro Black"/>
            </a:endParaRPr>
          </a:p>
        </p:txBody>
      </p:sp>
    </p:spTree>
    <p:extLst>
      <p:ext uri="{BB962C8B-B14F-4D97-AF65-F5344CB8AC3E}">
        <p14:creationId xmlns:p14="http://schemas.microsoft.com/office/powerpoint/2010/main" val="249281107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3" name="TextBox 2">
            <a:extLst>
              <a:ext uri="{FF2B5EF4-FFF2-40B4-BE49-F238E27FC236}">
                <a16:creationId xmlns:a16="http://schemas.microsoft.com/office/drawing/2014/main" id="{CCA988E4-E817-4316-AC8D-86897A561837}"/>
              </a:ext>
            </a:extLst>
          </p:cNvPr>
          <p:cNvSpPr txBox="1"/>
          <p:nvPr/>
        </p:nvSpPr>
        <p:spPr>
          <a:xfrm>
            <a:off x="583721" y="2668438"/>
            <a:ext cx="11527764" cy="1413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ea typeface="+mn-lt"/>
                <a:cs typeface="+mn-lt"/>
              </a:rPr>
              <a:t>The tools used in our project </a:t>
            </a:r>
            <a:endParaRPr lang="en-US">
              <a:latin typeface="Times New Roman"/>
              <a:cs typeface="Times New Roman"/>
            </a:endParaRPr>
          </a:p>
          <a:p>
            <a:pPr marL="457200" indent="-457200">
              <a:buFont typeface="Arial"/>
              <a:buChar char="•"/>
            </a:pPr>
            <a:r>
              <a:rPr lang="en-US" sz="2800" err="1">
                <a:latin typeface="Times New Roman"/>
                <a:ea typeface="+mn-lt"/>
                <a:cs typeface="+mn-lt"/>
              </a:rPr>
              <a:t>Springtoolsuite</a:t>
            </a:r>
            <a:endParaRPr lang="en-US">
              <a:latin typeface="Times New Roman"/>
              <a:cs typeface="Times New Roman"/>
            </a:endParaRPr>
          </a:p>
          <a:p>
            <a:pPr marL="457200" indent="-457200">
              <a:buFont typeface="Arial"/>
              <a:buChar char="•"/>
            </a:pPr>
            <a:r>
              <a:rPr lang="en-US" sz="2800">
                <a:latin typeface="Times New Roman"/>
                <a:ea typeface="+mn-lt"/>
                <a:cs typeface="+mn-lt"/>
              </a:rPr>
              <a:t>MySQL Workbench</a:t>
            </a:r>
            <a:endParaRPr lang="en-US">
              <a:latin typeface="Times New Roman"/>
              <a:cs typeface="Times New Roman"/>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956634" y="755350"/>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Amasis MT Pro Black"/>
                <a:ea typeface="+mn-lt"/>
                <a:cs typeface="+mn-lt"/>
              </a:rPr>
              <a:t>TOOLS</a:t>
            </a:r>
            <a:endParaRPr lang="en-US">
              <a:solidFill>
                <a:schemeClr val="bg1"/>
              </a:solidFill>
              <a:latin typeface="Amasis MT Pro Black"/>
            </a:endParaRPr>
          </a:p>
        </p:txBody>
      </p:sp>
    </p:spTree>
    <p:extLst>
      <p:ext uri="{BB962C8B-B14F-4D97-AF65-F5344CB8AC3E}">
        <p14:creationId xmlns:p14="http://schemas.microsoft.com/office/powerpoint/2010/main" val="5512698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0" name="Rectangle 3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4" name="Rectangle 4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8" name="Freeform: Shape 4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extBox 1">
            <a:extLst>
              <a:ext uri="{FF2B5EF4-FFF2-40B4-BE49-F238E27FC236}">
                <a16:creationId xmlns:a16="http://schemas.microsoft.com/office/drawing/2014/main" id="{75BA5C76-7E3B-4F03-B96C-EC0077A26673}"/>
              </a:ext>
            </a:extLst>
          </p:cNvPr>
          <p:cNvSpPr txBox="1"/>
          <p:nvPr/>
        </p:nvSpPr>
        <p:spPr>
          <a:xfrm>
            <a:off x="1103312" y="2763520"/>
            <a:ext cx="8946541" cy="34848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a:latin typeface="+mj-lt"/>
              <a:ea typeface="+mj-ea"/>
              <a:cs typeface="+mj-cs"/>
            </a:endParaRPr>
          </a:p>
        </p:txBody>
      </p:sp>
      <p:sp>
        <p:nvSpPr>
          <p:cNvPr id="4" name="TextBox 3">
            <a:extLst>
              <a:ext uri="{FF2B5EF4-FFF2-40B4-BE49-F238E27FC236}">
                <a16:creationId xmlns:a16="http://schemas.microsoft.com/office/drawing/2014/main" id="{1FA8A7B7-AB01-42BA-BBB3-70C04C111326}"/>
              </a:ext>
            </a:extLst>
          </p:cNvPr>
          <p:cNvSpPr txBox="1"/>
          <p:nvPr/>
        </p:nvSpPr>
        <p:spPr>
          <a:xfrm>
            <a:off x="482181" y="324029"/>
            <a:ext cx="82065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lumMod val="95000"/>
                  </a:schemeClr>
                </a:solidFill>
                <a:latin typeface="Amasis MT Pro Black"/>
                <a:ea typeface="+mn-lt"/>
                <a:cs typeface="+mn-lt"/>
              </a:rPr>
              <a:t>RESULTS</a:t>
            </a:r>
            <a:endParaRPr lang="en-US">
              <a:solidFill>
                <a:schemeClr val="bg1">
                  <a:lumMod val="95000"/>
                </a:schemeClr>
              </a:solidFill>
              <a:latin typeface="Amasis MT Pro Black"/>
            </a:endParaRPr>
          </a:p>
        </p:txBody>
      </p:sp>
      <p:pic>
        <p:nvPicPr>
          <p:cNvPr id="5" name="Picture 5" descr="A screenshot of a video game&#10;&#10;Description automatically generated">
            <a:extLst>
              <a:ext uri="{FF2B5EF4-FFF2-40B4-BE49-F238E27FC236}">
                <a16:creationId xmlns:a16="http://schemas.microsoft.com/office/drawing/2014/main" id="{CBCBABAC-CA29-4B3C-9004-F28FEEE04D19}"/>
              </a:ext>
            </a:extLst>
          </p:cNvPr>
          <p:cNvPicPr>
            <a:picLocks noChangeAspect="1"/>
          </p:cNvPicPr>
          <p:nvPr/>
        </p:nvPicPr>
        <p:blipFill>
          <a:blip r:embed="rId6"/>
          <a:stretch>
            <a:fillRect/>
          </a:stretch>
        </p:blipFill>
        <p:spPr>
          <a:xfrm>
            <a:off x="-5751" y="1008571"/>
            <a:ext cx="12203500" cy="5847271"/>
          </a:xfrm>
          <a:prstGeom prst="rect">
            <a:avLst/>
          </a:prstGeom>
        </p:spPr>
      </p:pic>
    </p:spTree>
    <p:extLst>
      <p:ext uri="{BB962C8B-B14F-4D97-AF65-F5344CB8AC3E}">
        <p14:creationId xmlns:p14="http://schemas.microsoft.com/office/powerpoint/2010/main" val="71630134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8">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0">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2">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14">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2" name="Rectangle 16">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4" name="Rectangle 18">
            <a:extLst>
              <a:ext uri="{FF2B5EF4-FFF2-40B4-BE49-F238E27FC236}">
                <a16:creationId xmlns:a16="http://schemas.microsoft.com/office/drawing/2014/main" id="{859FEF9A-9073-4D0C-AE3F-4B05B7C78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3C28380-E9C5-4DCE-B5C1-4AA895BF65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1E55D28D-C2E2-4760-9A13-C5F71FE751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69995C4B-8CD5-40DB-8530-565CC08966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4A050BCC-0CE3-4398-8A11-7F2AFE718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E2054B8B-C60C-495C-AAFE-111588B9AA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0">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Freeform 5">
            <a:extLst>
              <a:ext uri="{FF2B5EF4-FFF2-40B4-BE49-F238E27FC236}">
                <a16:creationId xmlns:a16="http://schemas.microsoft.com/office/drawing/2014/main" id="{9A868E46-760C-4803-96E3-94D7FF55D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cxnSp>
        <p:nvCxnSpPr>
          <p:cNvPr id="33" name="Straight Connector 32">
            <a:extLst>
              <a:ext uri="{FF2B5EF4-FFF2-40B4-BE49-F238E27FC236}">
                <a16:creationId xmlns:a16="http://schemas.microsoft.com/office/drawing/2014/main" id="{C632DB3C-29C8-435B-832E-2A0003319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61021" y="1828800"/>
            <a:ext cx="0" cy="3200400"/>
          </a:xfrm>
          <a:prstGeom prst="line">
            <a:avLst/>
          </a:prstGeom>
          <a:ln w="19050" cap="sq">
            <a:solidFill>
              <a:schemeClr val="bg2">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29FEAC-727F-4C1B-A3CB-2CC42EBFF3E4}"/>
              </a:ext>
            </a:extLst>
          </p:cNvPr>
          <p:cNvSpPr>
            <a:spLocks noGrp="1"/>
          </p:cNvSpPr>
          <p:nvPr>
            <p:ph type="title"/>
          </p:nvPr>
        </p:nvSpPr>
        <p:spPr>
          <a:xfrm>
            <a:off x="4652707" y="1333500"/>
            <a:ext cx="6240580" cy="4191000"/>
          </a:xfrm>
        </p:spPr>
        <p:txBody>
          <a:bodyPr vert="horz" lIns="91440" tIns="45720" rIns="91440" bIns="45720" rtlCol="0" anchor="ctr">
            <a:normAutofit/>
          </a:bodyPr>
          <a:lstStyle/>
          <a:p>
            <a:r>
              <a:rPr lang="en-US" sz="7200"/>
              <a:t>THANK YOU</a:t>
            </a:r>
          </a:p>
        </p:txBody>
      </p:sp>
    </p:spTree>
    <p:extLst>
      <p:ext uri="{BB962C8B-B14F-4D97-AF65-F5344CB8AC3E}">
        <p14:creationId xmlns:p14="http://schemas.microsoft.com/office/powerpoint/2010/main" val="22469570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Ion</vt:lpstr>
      <vt:lpstr>LIBRARY MANAGEMENT SYSTEM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2022-02-25T05:59:59Z</dcterms:created>
  <dcterms:modified xsi:type="dcterms:W3CDTF">2022-02-25T11:52:36Z</dcterms:modified>
</cp:coreProperties>
</file>